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9"/>
  </p:notesMasterIdLst>
  <p:sldIdLst>
    <p:sldId id="263" r:id="rId5"/>
    <p:sldId id="268" r:id="rId6"/>
    <p:sldId id="267" r:id="rId7"/>
    <p:sldId id="269" r:id="rId8"/>
  </p:sldIdLst>
  <p:sldSz cx="9753600" cy="7315200"/>
  <p:notesSz cx="6858000" cy="9144000"/>
  <p:embeddedFontLst>
    <p:embeddedFont>
      <p:font typeface="Ubuntu" panose="020B0504030602030204" pitchFamily="34" charset="0"/>
      <p:regular r:id="rId10"/>
      <p:bold r:id="rId11"/>
      <p:italic r:id="rId12"/>
      <p:boldItalic r:id="rId13"/>
    </p:embeddedFont>
    <p:embeddedFont>
      <p:font typeface="Ubuntu Bold" panose="020B0804030602030204" charset="0"/>
      <p:regular r:id="rId14"/>
      <p:bold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19E00C3-5E1D-4032-8313-D2C01FD5906D}">
          <p14:sldIdLst>
            <p14:sldId id="263"/>
            <p14:sldId id="268"/>
            <p14:sldId id="267"/>
            <p14:sldId id="26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A0FC07-61D5-D93E-ABC3-A5029E6792FD}" name="Barrow, Nancy" initials="BN" userId="S::Nancy.Barrow@ct.gov::7ca2c434-9147-4042-88a6-9791c37695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31F94-E18E-4522-9600-C676DFB549AA}" v="3" dt="2024-12-18T18:45:36.9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5.fntdata"/><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row, Nancy" userId="7ca2c434-9147-4042-88a6-9791c37695e2" providerId="ADAL" clId="{E9731F94-E18E-4522-9600-C676DFB549AA}"/>
    <pc:docChg chg="undo custSel addSld delSld modSld sldOrd modSection">
      <pc:chgData name="Barrow, Nancy" userId="7ca2c434-9147-4042-88a6-9791c37695e2" providerId="ADAL" clId="{E9731F94-E18E-4522-9600-C676DFB549AA}" dt="2024-12-18T18:46:20.562" v="387" actId="26606"/>
      <pc:docMkLst>
        <pc:docMk/>
      </pc:docMkLst>
      <pc:sldChg chg="addSp delSp modSp mod">
        <pc:chgData name="Barrow, Nancy" userId="7ca2c434-9147-4042-88a6-9791c37695e2" providerId="ADAL" clId="{E9731F94-E18E-4522-9600-C676DFB549AA}" dt="2024-12-18T18:44:52.107" v="375" actId="21"/>
        <pc:sldMkLst>
          <pc:docMk/>
          <pc:sldMk cId="191362989" sldId="263"/>
        </pc:sldMkLst>
        <pc:spChg chg="add del mod">
          <ac:chgData name="Barrow, Nancy" userId="7ca2c434-9147-4042-88a6-9791c37695e2" providerId="ADAL" clId="{E9731F94-E18E-4522-9600-C676DFB549AA}" dt="2024-12-18T18:42:16.355" v="285" actId="478"/>
          <ac:spMkLst>
            <pc:docMk/>
            <pc:sldMk cId="191362989" sldId="263"/>
            <ac:spMk id="9" creationId="{A0542117-D919-4A62-CF2D-EE08F168EC39}"/>
          </ac:spMkLst>
        </pc:spChg>
        <pc:spChg chg="add del mod">
          <ac:chgData name="Barrow, Nancy" userId="7ca2c434-9147-4042-88a6-9791c37695e2" providerId="ADAL" clId="{E9731F94-E18E-4522-9600-C676DFB549AA}" dt="2024-12-18T18:44:52.107" v="375" actId="21"/>
          <ac:spMkLst>
            <pc:docMk/>
            <pc:sldMk cId="191362989" sldId="263"/>
            <ac:spMk id="10" creationId="{998E41AE-4BD4-ED22-A829-14D53544C850}"/>
          </ac:spMkLst>
        </pc:spChg>
      </pc:sldChg>
      <pc:sldChg chg="del">
        <pc:chgData name="Barrow, Nancy" userId="7ca2c434-9147-4042-88a6-9791c37695e2" providerId="ADAL" clId="{E9731F94-E18E-4522-9600-C676DFB549AA}" dt="2024-12-18T17:34:44.797" v="0" actId="47"/>
        <pc:sldMkLst>
          <pc:docMk/>
          <pc:sldMk cId="2919994835" sldId="264"/>
        </pc:sldMkLst>
      </pc:sldChg>
      <pc:sldChg chg="ord">
        <pc:chgData name="Barrow, Nancy" userId="7ca2c434-9147-4042-88a6-9791c37695e2" providerId="ADAL" clId="{E9731F94-E18E-4522-9600-C676DFB549AA}" dt="2024-12-18T17:35:01.572" v="3"/>
        <pc:sldMkLst>
          <pc:docMk/>
          <pc:sldMk cId="419969281" sldId="267"/>
        </pc:sldMkLst>
      </pc:sldChg>
      <pc:sldChg chg="modSp mod">
        <pc:chgData name="Barrow, Nancy" userId="7ca2c434-9147-4042-88a6-9791c37695e2" providerId="ADAL" clId="{E9731F94-E18E-4522-9600-C676DFB549AA}" dt="2024-12-18T17:40:07.033" v="278" actId="20577"/>
        <pc:sldMkLst>
          <pc:docMk/>
          <pc:sldMk cId="3369518298" sldId="268"/>
        </pc:sldMkLst>
        <pc:spChg chg="mod">
          <ac:chgData name="Barrow, Nancy" userId="7ca2c434-9147-4042-88a6-9791c37695e2" providerId="ADAL" clId="{E9731F94-E18E-4522-9600-C676DFB549AA}" dt="2024-12-18T17:40:07.033" v="278" actId="20577"/>
          <ac:spMkLst>
            <pc:docMk/>
            <pc:sldMk cId="3369518298" sldId="268"/>
            <ac:spMk id="10" creationId="{00000000-0000-0000-0000-000000000000}"/>
          </ac:spMkLst>
        </pc:spChg>
        <pc:spChg chg="mod">
          <ac:chgData name="Barrow, Nancy" userId="7ca2c434-9147-4042-88a6-9791c37695e2" providerId="ADAL" clId="{E9731F94-E18E-4522-9600-C676DFB549AA}" dt="2024-12-18T17:35:25.088" v="7" actId="20577"/>
          <ac:spMkLst>
            <pc:docMk/>
            <pc:sldMk cId="3369518298" sldId="268"/>
            <ac:spMk id="28" creationId="{00000000-0000-0000-0000-000000000000}"/>
          </ac:spMkLst>
        </pc:spChg>
      </pc:sldChg>
      <pc:sldChg chg="addSp delSp modSp new mod setBg">
        <pc:chgData name="Barrow, Nancy" userId="7ca2c434-9147-4042-88a6-9791c37695e2" providerId="ADAL" clId="{E9731F94-E18E-4522-9600-C676DFB549AA}" dt="2024-12-18T18:46:20.562" v="387" actId="26606"/>
        <pc:sldMkLst>
          <pc:docMk/>
          <pc:sldMk cId="423104020" sldId="269"/>
        </pc:sldMkLst>
        <pc:spChg chg="add mod">
          <ac:chgData name="Barrow, Nancy" userId="7ca2c434-9147-4042-88a6-9791c37695e2" providerId="ADAL" clId="{E9731F94-E18E-4522-9600-C676DFB549AA}" dt="2024-12-18T18:46:20.562" v="387" actId="26606"/>
          <ac:spMkLst>
            <pc:docMk/>
            <pc:sldMk cId="423104020" sldId="269"/>
            <ac:spMk id="10" creationId="{998E41AE-4BD4-ED22-A829-14D53544C850}"/>
          </ac:spMkLst>
        </pc:spChg>
        <pc:spChg chg="add del">
          <ac:chgData name="Barrow, Nancy" userId="7ca2c434-9147-4042-88a6-9791c37695e2" providerId="ADAL" clId="{E9731F94-E18E-4522-9600-C676DFB549AA}" dt="2024-12-18T18:45:56.789" v="382" actId="26606"/>
          <ac:spMkLst>
            <pc:docMk/>
            <pc:sldMk cId="423104020" sldId="269"/>
            <ac:spMk id="15" creationId="{09588DA8-065E-4F6F-8EFD-43104AB2E0CF}"/>
          </ac:spMkLst>
        </pc:spChg>
        <pc:spChg chg="add del">
          <ac:chgData name="Barrow, Nancy" userId="7ca2c434-9147-4042-88a6-9791c37695e2" providerId="ADAL" clId="{E9731F94-E18E-4522-9600-C676DFB549AA}" dt="2024-12-18T18:45:56.789" v="382" actId="26606"/>
          <ac:spMkLst>
            <pc:docMk/>
            <pc:sldMk cId="423104020" sldId="269"/>
            <ac:spMk id="17" creationId="{C4285719-470E-454C-AF62-8323075F1F5B}"/>
          </ac:spMkLst>
        </pc:spChg>
        <pc:spChg chg="add del">
          <ac:chgData name="Barrow, Nancy" userId="7ca2c434-9147-4042-88a6-9791c37695e2" providerId="ADAL" clId="{E9731F94-E18E-4522-9600-C676DFB549AA}" dt="2024-12-18T18:45:56.789" v="382" actId="26606"/>
          <ac:spMkLst>
            <pc:docMk/>
            <pc:sldMk cId="423104020" sldId="269"/>
            <ac:spMk id="19" creationId="{CD9FE4EF-C4D8-49A0-B2FF-81D8DB7D8A24}"/>
          </ac:spMkLst>
        </pc:spChg>
        <pc:spChg chg="add del">
          <ac:chgData name="Barrow, Nancy" userId="7ca2c434-9147-4042-88a6-9791c37695e2" providerId="ADAL" clId="{E9731F94-E18E-4522-9600-C676DFB549AA}" dt="2024-12-18T18:45:56.789" v="382" actId="26606"/>
          <ac:spMkLst>
            <pc:docMk/>
            <pc:sldMk cId="423104020" sldId="269"/>
            <ac:spMk id="21" creationId="{4300840D-0A0B-4512-BACA-B439D5B9C57C}"/>
          </ac:spMkLst>
        </pc:spChg>
        <pc:spChg chg="add del">
          <ac:chgData name="Barrow, Nancy" userId="7ca2c434-9147-4042-88a6-9791c37695e2" providerId="ADAL" clId="{E9731F94-E18E-4522-9600-C676DFB549AA}" dt="2024-12-18T18:45:56.789" v="382" actId="26606"/>
          <ac:spMkLst>
            <pc:docMk/>
            <pc:sldMk cId="423104020" sldId="269"/>
            <ac:spMk id="23" creationId="{D2B78728-A580-49A7-84F9-6EF6F583ADE0}"/>
          </ac:spMkLst>
        </pc:spChg>
        <pc:spChg chg="add del">
          <ac:chgData name="Barrow, Nancy" userId="7ca2c434-9147-4042-88a6-9791c37695e2" providerId="ADAL" clId="{E9731F94-E18E-4522-9600-C676DFB549AA}" dt="2024-12-18T18:45:56.789" v="382" actId="26606"/>
          <ac:spMkLst>
            <pc:docMk/>
            <pc:sldMk cId="423104020" sldId="269"/>
            <ac:spMk id="25" creationId="{38FAA1A1-D861-433F-88FA-1E9D6FD31D11}"/>
          </ac:spMkLst>
        </pc:spChg>
        <pc:spChg chg="add del">
          <ac:chgData name="Barrow, Nancy" userId="7ca2c434-9147-4042-88a6-9791c37695e2" providerId="ADAL" clId="{E9731F94-E18E-4522-9600-C676DFB549AA}" dt="2024-12-18T18:45:56.789" v="382" actId="26606"/>
          <ac:spMkLst>
            <pc:docMk/>
            <pc:sldMk cId="423104020" sldId="269"/>
            <ac:spMk id="27" creationId="{8D71EDA1-87BF-4D5D-AB79-F346FD19278A}"/>
          </ac:spMkLst>
        </pc:spChg>
        <pc:spChg chg="add del">
          <ac:chgData name="Barrow, Nancy" userId="7ca2c434-9147-4042-88a6-9791c37695e2" providerId="ADAL" clId="{E9731F94-E18E-4522-9600-C676DFB549AA}" dt="2024-12-18T18:46:20.562" v="387" actId="26606"/>
          <ac:spMkLst>
            <pc:docMk/>
            <pc:sldMk cId="423104020" sldId="269"/>
            <ac:spMk id="33" creationId="{907E470A-25F4-47D0-8FEC-EE9FD606BB34}"/>
          </ac:spMkLst>
        </pc:spChg>
        <pc:spChg chg="add del">
          <ac:chgData name="Barrow, Nancy" userId="7ca2c434-9147-4042-88a6-9791c37695e2" providerId="ADAL" clId="{E9731F94-E18E-4522-9600-C676DFB549AA}" dt="2024-12-18T18:46:20.433" v="386" actId="26606"/>
          <ac:spMkLst>
            <pc:docMk/>
            <pc:sldMk cId="423104020" sldId="269"/>
            <ac:spMk id="44" creationId="{081EA652-8C6A-4E69-BEB9-170809474553}"/>
          </ac:spMkLst>
        </pc:spChg>
        <pc:spChg chg="add del">
          <ac:chgData name="Barrow, Nancy" userId="7ca2c434-9147-4042-88a6-9791c37695e2" providerId="ADAL" clId="{E9731F94-E18E-4522-9600-C676DFB549AA}" dt="2024-12-18T18:46:20.433" v="386" actId="26606"/>
          <ac:spMkLst>
            <pc:docMk/>
            <pc:sldMk cId="423104020" sldId="269"/>
            <ac:spMk id="46" creationId="{5298780A-33B9-4EA2-8F67-DE68AD62841B}"/>
          </ac:spMkLst>
        </pc:spChg>
        <pc:spChg chg="add del">
          <ac:chgData name="Barrow, Nancy" userId="7ca2c434-9147-4042-88a6-9791c37695e2" providerId="ADAL" clId="{E9731F94-E18E-4522-9600-C676DFB549AA}" dt="2024-12-18T18:46:20.433" v="386" actId="26606"/>
          <ac:spMkLst>
            <pc:docMk/>
            <pc:sldMk cId="423104020" sldId="269"/>
            <ac:spMk id="48" creationId="{7F488E8B-4E1E-4402-8935-D4E6C02615C7}"/>
          </ac:spMkLst>
        </pc:spChg>
        <pc:spChg chg="add">
          <ac:chgData name="Barrow, Nancy" userId="7ca2c434-9147-4042-88a6-9791c37695e2" providerId="ADAL" clId="{E9731F94-E18E-4522-9600-C676DFB549AA}" dt="2024-12-18T18:46:20.562" v="387" actId="26606"/>
          <ac:spMkLst>
            <pc:docMk/>
            <pc:sldMk cId="423104020" sldId="269"/>
            <ac:spMk id="53" creationId="{9EBF13D5-64BB-423E-9E4C-F39114475A0C}"/>
          </ac:spMkLst>
        </pc:spChg>
        <pc:grpChg chg="add del">
          <ac:chgData name="Barrow, Nancy" userId="7ca2c434-9147-4042-88a6-9791c37695e2" providerId="ADAL" clId="{E9731F94-E18E-4522-9600-C676DFB549AA}" dt="2024-12-18T18:46:20.562" v="387" actId="26606"/>
          <ac:grpSpMkLst>
            <pc:docMk/>
            <pc:sldMk cId="423104020" sldId="269"/>
            <ac:grpSpMk id="34" creationId="{66220E63-99E1-482A-A0A6-B47EB4BF8797}"/>
          </ac:grpSpMkLst>
        </pc:grpChg>
        <pc:grpChg chg="add del">
          <ac:chgData name="Barrow, Nancy" userId="7ca2c434-9147-4042-88a6-9791c37695e2" providerId="ADAL" clId="{E9731F94-E18E-4522-9600-C676DFB549AA}" dt="2024-12-18T18:46:20.562" v="387" actId="26606"/>
          <ac:grpSpMkLst>
            <pc:docMk/>
            <pc:sldMk cId="423104020" sldId="269"/>
            <ac:grpSpMk id="36" creationId="{8618EE54-271A-4FE8-B6B3-D0FCF55A7A01}"/>
          </ac:grpSpMkLst>
        </pc:grpChg>
        <pc:grpChg chg="add del">
          <ac:chgData name="Barrow, Nancy" userId="7ca2c434-9147-4042-88a6-9791c37695e2" providerId="ADAL" clId="{E9731F94-E18E-4522-9600-C676DFB549AA}" dt="2024-12-18T18:46:20.562" v="387" actId="26606"/>
          <ac:grpSpMkLst>
            <pc:docMk/>
            <pc:sldMk cId="423104020" sldId="269"/>
            <ac:grpSpMk id="38" creationId="{43F5E015-E085-4624-B431-B42414448684}"/>
          </ac:grpSpMkLst>
        </pc:grpChg>
        <pc:grpChg chg="add">
          <ac:chgData name="Barrow, Nancy" userId="7ca2c434-9147-4042-88a6-9791c37695e2" providerId="ADAL" clId="{E9731F94-E18E-4522-9600-C676DFB549AA}" dt="2024-12-18T18:46:20.562" v="387" actId="26606"/>
          <ac:grpSpMkLst>
            <pc:docMk/>
            <pc:sldMk cId="423104020" sldId="269"/>
            <ac:grpSpMk id="50" creationId="{BA19DEE5-2EE5-445A-B461-7D2879B05209}"/>
          </ac:grpSpMkLst>
        </pc:grpChg>
        <pc:grpChg chg="add">
          <ac:chgData name="Barrow, Nancy" userId="7ca2c434-9147-4042-88a6-9791c37695e2" providerId="ADAL" clId="{E9731F94-E18E-4522-9600-C676DFB549AA}" dt="2024-12-18T18:46:20.562" v="387" actId="26606"/>
          <ac:grpSpMkLst>
            <pc:docMk/>
            <pc:sldMk cId="423104020" sldId="269"/>
            <ac:grpSpMk id="54" creationId="{43F5E015-E085-4624-B431-B42414448684}"/>
          </ac:grpSpMkLst>
        </pc:grpChg>
        <pc:grpChg chg="add">
          <ac:chgData name="Barrow, Nancy" userId="7ca2c434-9147-4042-88a6-9791c37695e2" providerId="ADAL" clId="{E9731F94-E18E-4522-9600-C676DFB549AA}" dt="2024-12-18T18:46:20.562" v="387" actId="26606"/>
          <ac:grpSpMkLst>
            <pc:docMk/>
            <pc:sldMk cId="423104020" sldId="269"/>
            <ac:grpSpMk id="62" creationId="{FEBC7BED-6AA7-4C43-BEE8-A3CB5F8C1E0E}"/>
          </ac:grpSpMkLst>
        </pc:grpChg>
      </pc:sldChg>
      <pc:sldChg chg="addSp modSp new del mod">
        <pc:chgData name="Barrow, Nancy" userId="7ca2c434-9147-4042-88a6-9791c37695e2" providerId="ADAL" clId="{E9731F94-E18E-4522-9600-C676DFB549AA}" dt="2024-12-18T18:45:03.064" v="376" actId="47"/>
        <pc:sldMkLst>
          <pc:docMk/>
          <pc:sldMk cId="2056975211" sldId="269"/>
        </pc:sldMkLst>
        <pc:spChg chg="add mod">
          <ac:chgData name="Barrow, Nancy" userId="7ca2c434-9147-4042-88a6-9791c37695e2" providerId="ADAL" clId="{E9731F94-E18E-4522-9600-C676DFB549AA}" dt="2024-12-18T18:42:29.454" v="290" actId="14100"/>
          <ac:spMkLst>
            <pc:docMk/>
            <pc:sldMk cId="2056975211" sldId="269"/>
            <ac:spMk id="3" creationId="{8058EC55-AFE0-F3E9-3475-BA76F8DBA2B5}"/>
          </ac:spMkLst>
        </pc:spChg>
      </pc:sldChg>
      <pc:sldChg chg="del">
        <pc:chgData name="Barrow, Nancy" userId="7ca2c434-9147-4042-88a6-9791c37695e2" providerId="ADAL" clId="{E9731F94-E18E-4522-9600-C676DFB549AA}" dt="2024-12-18T17:34:47.117" v="1" actId="47"/>
        <pc:sldMkLst>
          <pc:docMk/>
          <pc:sldMk cId="1522184643"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8FF2A7-4653-4074-B18B-ADA278A4EA2C}" type="datetimeFigureOut">
              <a:rPr lang="en-US" smtClean="0"/>
              <a:t>12/18/2024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75A877-CF5F-469D-AAE3-3AF7B26E282B}" type="slidenum">
              <a:rPr lang="en-US" smtClean="0"/>
              <a:t>‹#›</a:t>
            </a:fld>
            <a:endParaRPr lang="en-US"/>
          </a:p>
        </p:txBody>
      </p:sp>
    </p:spTree>
    <p:extLst>
      <p:ext uri="{BB962C8B-B14F-4D97-AF65-F5344CB8AC3E}">
        <p14:creationId xmlns:p14="http://schemas.microsoft.com/office/powerpoint/2010/main" val="2251099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75A877-CF5F-469D-AAE3-3AF7B26E282B}" type="slidenum">
              <a:rPr lang="en-US" smtClean="0"/>
              <a:t>1</a:t>
            </a:fld>
            <a:endParaRPr lang="en-US"/>
          </a:p>
        </p:txBody>
      </p:sp>
    </p:spTree>
    <p:extLst>
      <p:ext uri="{BB962C8B-B14F-4D97-AF65-F5344CB8AC3E}">
        <p14:creationId xmlns:p14="http://schemas.microsoft.com/office/powerpoint/2010/main" val="4267239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75A877-CF5F-469D-AAE3-3AF7B26E282B}" type="slidenum">
              <a:rPr lang="en-US" smtClean="0"/>
              <a:t>2</a:t>
            </a:fld>
            <a:endParaRPr lang="en-US"/>
          </a:p>
        </p:txBody>
      </p:sp>
    </p:spTree>
    <p:extLst>
      <p:ext uri="{BB962C8B-B14F-4D97-AF65-F5344CB8AC3E}">
        <p14:creationId xmlns:p14="http://schemas.microsoft.com/office/powerpoint/2010/main" val="2350499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 name="Rectangle 8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3600" cy="73152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218894" y="-1218436"/>
            <a:ext cx="7315200" cy="9752986"/>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848" y="0"/>
            <a:ext cx="7256676" cy="7314743"/>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266984" y="-172423"/>
            <a:ext cx="5220868" cy="9754837"/>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Chart&#10;&#10;Description automatically generated with medium confidence">
            <a:extLst>
              <a:ext uri="{FF2B5EF4-FFF2-40B4-BE49-F238E27FC236}">
                <a16:creationId xmlns:a16="http://schemas.microsoft.com/office/drawing/2014/main" id="{CB0A15B8-CA3A-541D-53C7-81B7C7E659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911" y="373620"/>
            <a:ext cx="9009777" cy="6567959"/>
          </a:xfrm>
          <a:prstGeom prst="rect">
            <a:avLst/>
          </a:prstGeom>
        </p:spPr>
      </p:pic>
    </p:spTree>
    <p:extLst>
      <p:ext uri="{BB962C8B-B14F-4D97-AF65-F5344CB8AC3E}">
        <p14:creationId xmlns:p14="http://schemas.microsoft.com/office/powerpoint/2010/main" val="191362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8" name="Group 8"/>
          <p:cNvGrpSpPr/>
          <p:nvPr/>
        </p:nvGrpSpPr>
        <p:grpSpPr>
          <a:xfrm>
            <a:off x="3921626" y="3045477"/>
            <a:ext cx="2111312" cy="3952961"/>
            <a:chOff x="0" y="0"/>
            <a:chExt cx="2521692" cy="4170094"/>
          </a:xfrm>
        </p:grpSpPr>
        <p:grpSp>
          <p:nvGrpSpPr>
            <p:cNvPr id="9" name="Group 9"/>
            <p:cNvGrpSpPr/>
            <p:nvPr/>
          </p:nvGrpSpPr>
          <p:grpSpPr>
            <a:xfrm>
              <a:off x="0" y="463362"/>
              <a:ext cx="2521692" cy="3706732"/>
              <a:chOff x="0" y="-28575"/>
              <a:chExt cx="760524" cy="1117924"/>
            </a:xfrm>
          </p:grpSpPr>
          <p:sp>
            <p:nvSpPr>
              <p:cNvPr id="10" name="Freeform 10"/>
              <p:cNvSpPr/>
              <p:nvPr/>
            </p:nvSpPr>
            <p:spPr>
              <a:xfrm>
                <a:off x="0" y="59730"/>
                <a:ext cx="760524" cy="1029619"/>
              </a:xfrm>
              <a:custGeom>
                <a:avLst/>
                <a:gdLst/>
                <a:ahLst/>
                <a:cxnLst/>
                <a:rect l="l" t="t" r="r" b="b"/>
                <a:pathLst>
                  <a:path w="760524" h="1029619">
                    <a:moveTo>
                      <a:pt x="179326" y="0"/>
                    </a:moveTo>
                    <a:lnTo>
                      <a:pt x="581198" y="0"/>
                    </a:lnTo>
                    <a:cubicBezTo>
                      <a:pt x="628758" y="0"/>
                      <a:pt x="674370" y="18893"/>
                      <a:pt x="708001" y="52523"/>
                    </a:cubicBezTo>
                    <a:cubicBezTo>
                      <a:pt x="741631" y="86154"/>
                      <a:pt x="760524" y="131766"/>
                      <a:pt x="760524" y="179326"/>
                    </a:cubicBezTo>
                    <a:lnTo>
                      <a:pt x="760524" y="850292"/>
                    </a:lnTo>
                    <a:cubicBezTo>
                      <a:pt x="760524" y="949331"/>
                      <a:pt x="680237" y="1029619"/>
                      <a:pt x="581198" y="1029619"/>
                    </a:cubicBezTo>
                    <a:lnTo>
                      <a:pt x="179326" y="1029619"/>
                    </a:lnTo>
                    <a:cubicBezTo>
                      <a:pt x="80287" y="1029619"/>
                      <a:pt x="0" y="949331"/>
                      <a:pt x="0" y="850292"/>
                    </a:cubicBezTo>
                    <a:lnTo>
                      <a:pt x="0" y="179326"/>
                    </a:lnTo>
                    <a:cubicBezTo>
                      <a:pt x="0" y="80287"/>
                      <a:pt x="80287" y="0"/>
                      <a:pt x="179326" y="0"/>
                    </a:cubicBezTo>
                    <a:close/>
                  </a:path>
                </a:pathLst>
              </a:custGeom>
              <a:solidFill>
                <a:srgbClr val="FFFFFF"/>
              </a:solidFill>
              <a:ln w="19050" cap="rnd">
                <a:solidFill>
                  <a:srgbClr val="000000"/>
                </a:solidFill>
                <a:prstDash val="solid"/>
                <a:round/>
              </a:ln>
            </p:spPr>
            <p:txBody>
              <a:bodyPr/>
              <a:lstStyle/>
              <a:p>
                <a:r>
                  <a:rPr lang="en-US" sz="1400" b="1"/>
                  <a:t>         We continue our partnership with them and we highlighted their programs and enrollment fairs that continue through December and into January as well as their year-round locations for changes in life circumstances. They have our QR code in a one-sheet posted at the fairs.</a:t>
                </a:r>
                <a:endParaRPr lang="en-US" b="1"/>
              </a:p>
            </p:txBody>
          </p:sp>
          <p:sp>
            <p:nvSpPr>
              <p:cNvPr id="11" name="TextBox 11"/>
              <p:cNvSpPr txBox="1"/>
              <p:nvPr/>
            </p:nvSpPr>
            <p:spPr>
              <a:xfrm>
                <a:off x="0" y="-28575"/>
                <a:ext cx="760524" cy="1058194"/>
              </a:xfrm>
              <a:prstGeom prst="rect">
                <a:avLst/>
              </a:prstGeom>
            </p:spPr>
            <p:txBody>
              <a:bodyPr lIns="24314" tIns="24314" rIns="24314" bIns="24314" rtlCol="0" anchor="ctr"/>
              <a:lstStyle/>
              <a:p>
                <a:pPr marL="0" lvl="0" indent="0" algn="ctr">
                  <a:lnSpc>
                    <a:spcPct val="59930"/>
                  </a:lnSpc>
                  <a:spcBef>
                    <a:spcPct val="0"/>
                  </a:spcBef>
                </a:pPr>
                <a:endParaRPr lang="en-US">
                  <a:cs typeface="Calibri"/>
                </a:endParaRPr>
              </a:p>
            </p:txBody>
          </p:sp>
        </p:grpSp>
        <p:grpSp>
          <p:nvGrpSpPr>
            <p:cNvPr id="12" name="Group 12"/>
            <p:cNvGrpSpPr/>
            <p:nvPr/>
          </p:nvGrpSpPr>
          <p:grpSpPr>
            <a:xfrm>
              <a:off x="0" y="0"/>
              <a:ext cx="2521692" cy="796779"/>
              <a:chOff x="0" y="0"/>
              <a:chExt cx="760524" cy="240303"/>
            </a:xfrm>
          </p:grpSpPr>
          <p:sp>
            <p:nvSpPr>
              <p:cNvPr id="13" name="Freeform 13"/>
              <p:cNvSpPr/>
              <p:nvPr/>
            </p:nvSpPr>
            <p:spPr>
              <a:xfrm>
                <a:off x="0" y="0"/>
                <a:ext cx="760524" cy="240303"/>
              </a:xfrm>
              <a:custGeom>
                <a:avLst/>
                <a:gdLst/>
                <a:ahLst/>
                <a:cxnLst/>
                <a:rect l="l" t="t" r="r" b="b"/>
                <a:pathLst>
                  <a:path w="760524" h="240303">
                    <a:moveTo>
                      <a:pt x="120151" y="0"/>
                    </a:moveTo>
                    <a:lnTo>
                      <a:pt x="640373" y="0"/>
                    </a:lnTo>
                    <a:cubicBezTo>
                      <a:pt x="672239" y="0"/>
                      <a:pt x="702800" y="12659"/>
                      <a:pt x="725332" y="35192"/>
                    </a:cubicBezTo>
                    <a:cubicBezTo>
                      <a:pt x="747865" y="57724"/>
                      <a:pt x="760524" y="88285"/>
                      <a:pt x="760524" y="120151"/>
                    </a:cubicBezTo>
                    <a:lnTo>
                      <a:pt x="760524" y="120151"/>
                    </a:lnTo>
                    <a:cubicBezTo>
                      <a:pt x="760524" y="152017"/>
                      <a:pt x="747865" y="182578"/>
                      <a:pt x="725332" y="205111"/>
                    </a:cubicBezTo>
                    <a:cubicBezTo>
                      <a:pt x="702800" y="227644"/>
                      <a:pt x="672239" y="240303"/>
                      <a:pt x="640373" y="240303"/>
                    </a:cubicBezTo>
                    <a:lnTo>
                      <a:pt x="120151" y="240303"/>
                    </a:lnTo>
                    <a:cubicBezTo>
                      <a:pt x="88285" y="240303"/>
                      <a:pt x="57724" y="227644"/>
                      <a:pt x="35192" y="205111"/>
                    </a:cubicBezTo>
                    <a:cubicBezTo>
                      <a:pt x="12659" y="182578"/>
                      <a:pt x="0" y="152017"/>
                      <a:pt x="0" y="120151"/>
                    </a:cubicBezTo>
                    <a:lnTo>
                      <a:pt x="0" y="120151"/>
                    </a:lnTo>
                    <a:cubicBezTo>
                      <a:pt x="0" y="88285"/>
                      <a:pt x="12659" y="57724"/>
                      <a:pt x="35192" y="35192"/>
                    </a:cubicBezTo>
                    <a:cubicBezTo>
                      <a:pt x="57724" y="12659"/>
                      <a:pt x="88285" y="0"/>
                      <a:pt x="120151" y="0"/>
                    </a:cubicBezTo>
                    <a:close/>
                  </a:path>
                </a:pathLst>
              </a:custGeom>
              <a:solidFill>
                <a:srgbClr val="D6F1E4"/>
              </a:solidFill>
              <a:ln cap="rnd">
                <a:noFill/>
                <a:prstDash val="solid"/>
                <a:round/>
              </a:ln>
            </p:spPr>
            <p:txBody>
              <a:bodyPr/>
              <a:lstStyle/>
              <a:p>
                <a:endParaRPr lang="en-US"/>
              </a:p>
            </p:txBody>
          </p:sp>
          <p:sp>
            <p:nvSpPr>
              <p:cNvPr id="14" name="TextBox 14"/>
              <p:cNvSpPr txBox="1"/>
              <p:nvPr/>
            </p:nvSpPr>
            <p:spPr>
              <a:xfrm>
                <a:off x="0" y="-28575"/>
                <a:ext cx="760524" cy="268878"/>
              </a:xfrm>
              <a:prstGeom prst="rect">
                <a:avLst/>
              </a:prstGeom>
            </p:spPr>
            <p:txBody>
              <a:bodyPr lIns="24314" tIns="24314" rIns="24314" bIns="24314" rtlCol="0" anchor="ctr"/>
              <a:lstStyle/>
              <a:p>
                <a:pPr marL="0" lvl="0" indent="0" algn="ctr">
                  <a:lnSpc>
                    <a:spcPct val="61719"/>
                  </a:lnSpc>
                  <a:spcBef>
                    <a:spcPct val="0"/>
                  </a:spcBef>
                </a:pPr>
                <a:endParaRPr lang="en-US">
                  <a:cs typeface="Calibri"/>
                </a:endParaRPr>
              </a:p>
            </p:txBody>
          </p:sp>
        </p:grpSp>
      </p:grpSp>
      <p:sp>
        <p:nvSpPr>
          <p:cNvPr id="21" name="AutoShape 21"/>
          <p:cNvSpPr/>
          <p:nvPr/>
        </p:nvSpPr>
        <p:spPr>
          <a:xfrm flipH="1">
            <a:off x="1194970" y="2438232"/>
            <a:ext cx="7354135" cy="0"/>
          </a:xfrm>
          <a:prstGeom prst="line">
            <a:avLst/>
          </a:prstGeom>
          <a:ln w="19050" cap="flat">
            <a:solidFill>
              <a:srgbClr val="000000"/>
            </a:solidFill>
            <a:prstDash val="solid"/>
            <a:headEnd type="none" w="sm" len="sm"/>
            <a:tailEnd type="none" w="sm" len="sm"/>
          </a:ln>
        </p:spPr>
        <p:txBody>
          <a:bodyPr/>
          <a:lstStyle/>
          <a:p>
            <a:endParaRPr lang="en-US"/>
          </a:p>
        </p:txBody>
      </p:sp>
      <p:sp>
        <p:nvSpPr>
          <p:cNvPr id="23" name="AutoShape 23"/>
          <p:cNvSpPr/>
          <p:nvPr/>
        </p:nvSpPr>
        <p:spPr>
          <a:xfrm flipH="1">
            <a:off x="4867261" y="2015728"/>
            <a:ext cx="0" cy="1029750"/>
          </a:xfrm>
          <a:prstGeom prst="line">
            <a:avLst/>
          </a:prstGeom>
          <a:ln w="19050" cap="flat">
            <a:solidFill>
              <a:srgbClr val="000000"/>
            </a:solidFill>
            <a:prstDash val="solid"/>
            <a:headEnd type="oval" w="lg" len="lg"/>
            <a:tailEnd type="oval" w="lg" len="lg"/>
          </a:ln>
        </p:spPr>
        <p:txBody>
          <a:bodyPr/>
          <a:lstStyle/>
          <a:p>
            <a:endParaRPr lang="en-US"/>
          </a:p>
        </p:txBody>
      </p:sp>
      <p:sp>
        <p:nvSpPr>
          <p:cNvPr id="25" name="Freeform 25"/>
          <p:cNvSpPr/>
          <p:nvPr/>
        </p:nvSpPr>
        <p:spPr>
          <a:xfrm>
            <a:off x="6869531" y="6688862"/>
            <a:ext cx="2884069" cy="589728"/>
          </a:xfrm>
          <a:custGeom>
            <a:avLst/>
            <a:gdLst/>
            <a:ahLst/>
            <a:cxnLst/>
            <a:rect l="l" t="t" r="r" b="b"/>
            <a:pathLst>
              <a:path w="2884069" h="626338">
                <a:moveTo>
                  <a:pt x="0" y="0"/>
                </a:moveTo>
                <a:lnTo>
                  <a:pt x="2884069" y="0"/>
                </a:lnTo>
                <a:lnTo>
                  <a:pt x="2884069" y="626338"/>
                </a:lnTo>
                <a:lnTo>
                  <a:pt x="0" y="62633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26" name="Freeform 26"/>
          <p:cNvSpPr/>
          <p:nvPr/>
        </p:nvSpPr>
        <p:spPr>
          <a:xfrm>
            <a:off x="0" y="0"/>
            <a:ext cx="1569155" cy="1569155"/>
          </a:xfrm>
          <a:custGeom>
            <a:avLst/>
            <a:gdLst/>
            <a:ahLst/>
            <a:cxnLst/>
            <a:rect l="l" t="t" r="r" b="b"/>
            <a:pathLst>
              <a:path w="1569155" h="1569155">
                <a:moveTo>
                  <a:pt x="0" y="0"/>
                </a:moveTo>
                <a:lnTo>
                  <a:pt x="1569155" y="0"/>
                </a:lnTo>
                <a:lnTo>
                  <a:pt x="1569155" y="1569155"/>
                </a:lnTo>
                <a:lnTo>
                  <a:pt x="0" y="1569155"/>
                </a:lnTo>
                <a:lnTo>
                  <a:pt x="0" y="0"/>
                </a:lnTo>
                <a:close/>
              </a:path>
            </a:pathLst>
          </a:custGeom>
          <a:blipFill>
            <a:blip r:embed="rId5"/>
            <a:stretch>
              <a:fillRect/>
            </a:stretch>
          </a:blipFill>
        </p:spPr>
        <p:txBody>
          <a:bodyPr/>
          <a:lstStyle/>
          <a:p>
            <a:endParaRPr lang="en-US"/>
          </a:p>
        </p:txBody>
      </p:sp>
      <p:sp>
        <p:nvSpPr>
          <p:cNvPr id="28" name="TextBox 28"/>
          <p:cNvSpPr txBox="1"/>
          <p:nvPr/>
        </p:nvSpPr>
        <p:spPr>
          <a:xfrm>
            <a:off x="2523029" y="122041"/>
            <a:ext cx="4908504" cy="3400290"/>
          </a:xfrm>
          <a:prstGeom prst="rect">
            <a:avLst/>
          </a:prstGeom>
        </p:spPr>
        <p:txBody>
          <a:bodyPr wrap="square" lIns="0" tIns="0" rIns="0" bIns="0" rtlCol="0" anchor="t">
            <a:spAutoFit/>
          </a:bodyPr>
          <a:lstStyle/>
          <a:p>
            <a:pPr algn="ctr">
              <a:lnSpc>
                <a:spcPct val="114614"/>
              </a:lnSpc>
            </a:pPr>
            <a:r>
              <a:rPr lang="en-US" b="1" spc="-21">
                <a:solidFill>
                  <a:srgbClr val="000000"/>
                </a:solidFill>
                <a:latin typeface="Ubuntu" panose="020B0504030602030204" pitchFamily="34" charset="0"/>
              </a:rPr>
              <a:t>December</a:t>
            </a:r>
            <a:endParaRPr lang="en-US" spc="-21">
              <a:solidFill>
                <a:srgbClr val="000000"/>
              </a:solidFill>
              <a:latin typeface="Ubuntu" panose="020B0504030602030204" pitchFamily="34" charset="0"/>
            </a:endParaRPr>
          </a:p>
          <a:p>
            <a:pPr algn="ctr">
              <a:lnSpc>
                <a:spcPct val="114614"/>
              </a:lnSpc>
            </a:pPr>
            <a:r>
              <a:rPr lang="en-US">
                <a:latin typeface="Ubuntu" panose="020B0504030602030204" pitchFamily="34" charset="0"/>
              </a:rPr>
              <a:t>Season of Giving</a:t>
            </a:r>
          </a:p>
          <a:p>
            <a:pPr algn="ctr">
              <a:lnSpc>
                <a:spcPct val="114614"/>
              </a:lnSpc>
            </a:pPr>
            <a:r>
              <a:rPr lang="en-US" spc="-21">
                <a:solidFill>
                  <a:srgbClr val="000000"/>
                </a:solidFill>
                <a:latin typeface="Ubuntu" panose="020B0504030602030204" pitchFamily="34" charset="0"/>
              </a:rPr>
              <a:t>Guests: </a:t>
            </a:r>
          </a:p>
          <a:p>
            <a:pPr algn="ctr">
              <a:lnSpc>
                <a:spcPct val="114614"/>
              </a:lnSpc>
            </a:pPr>
            <a:r>
              <a:rPr lang="en-US" b="1" spc="-21">
                <a:solidFill>
                  <a:srgbClr val="000000"/>
                </a:solidFill>
                <a:effectLst/>
                <a:latin typeface="Ubuntu" panose="020B0504030602030204" pitchFamily="34" charset="0"/>
                <a:ea typeface="Aptos" panose="020B0004020202020204" pitchFamily="34" charset="0"/>
                <a:cs typeface="Times New Roman" panose="02020603050405020304" pitchFamily="18" charset="0"/>
              </a:rPr>
              <a:t>Caroline Lee Ruwet</a:t>
            </a:r>
            <a:endParaRPr lang="en-US" b="1">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4614"/>
              </a:lnSpc>
            </a:pPr>
            <a:r>
              <a:rPr lang="en-US" spc="-21">
                <a:solidFill>
                  <a:srgbClr val="000000"/>
                </a:solidFill>
                <a:latin typeface="Ubuntu" panose="020B0504030602030204" pitchFamily="34" charset="0"/>
              </a:rPr>
              <a:t> Marketing Director</a:t>
            </a:r>
          </a:p>
          <a:p>
            <a:pPr algn="ctr">
              <a:lnSpc>
                <a:spcPct val="114614"/>
              </a:lnSpc>
            </a:pPr>
            <a:r>
              <a:rPr lang="en-US" spc="-21">
                <a:solidFill>
                  <a:srgbClr val="000000"/>
                </a:solidFill>
                <a:latin typeface="Ubuntu" panose="020B0504030602030204" pitchFamily="34" charset="0"/>
              </a:rPr>
              <a:t>Access health</a:t>
            </a:r>
          </a:p>
          <a:p>
            <a:pPr algn="ctr">
              <a:lnSpc>
                <a:spcPct val="114614"/>
              </a:lnSpc>
            </a:pPr>
            <a:endParaRPr lang="en-US" sz="1600" b="1" spc="-21">
              <a:solidFill>
                <a:srgbClr val="000000"/>
              </a:solidFill>
              <a:latin typeface="Ubuntu" panose="020B0504030602030204" pitchFamily="34" charset="0"/>
            </a:endParaRPr>
          </a:p>
          <a:p>
            <a:pPr algn="ctr">
              <a:lnSpc>
                <a:spcPct val="114614"/>
              </a:lnSpc>
            </a:pPr>
            <a:endParaRPr lang="en-US" sz="1600" spc="-21">
              <a:solidFill>
                <a:srgbClr val="000000"/>
              </a:solidFill>
              <a:latin typeface="Ubuntu" panose="020B0504030602030204" pitchFamily="34" charset="0"/>
            </a:endParaRPr>
          </a:p>
          <a:p>
            <a:pPr algn="ctr">
              <a:lnSpc>
                <a:spcPct val="114614"/>
              </a:lnSpc>
            </a:pPr>
            <a:endParaRPr lang="en-US" b="1" spc="-21">
              <a:solidFill>
                <a:srgbClr val="000000"/>
              </a:solidFill>
              <a:latin typeface="Ubuntu" panose="020B0504030602030204" pitchFamily="34" charset="0"/>
            </a:endParaRPr>
          </a:p>
          <a:p>
            <a:pPr algn="ctr">
              <a:lnSpc>
                <a:spcPct val="114614"/>
              </a:lnSpc>
            </a:pPr>
            <a:endParaRPr lang="en-US" b="1" spc="-21">
              <a:solidFill>
                <a:srgbClr val="000000"/>
              </a:solidFill>
              <a:latin typeface="Ubuntu" panose="020B0504030602030204" pitchFamily="34" charset="0"/>
            </a:endParaRPr>
          </a:p>
          <a:p>
            <a:pPr algn="ctr">
              <a:lnSpc>
                <a:spcPct val="114614"/>
              </a:lnSpc>
            </a:pPr>
            <a:endParaRPr lang="en-US" spc="-21">
              <a:solidFill>
                <a:srgbClr val="000000"/>
              </a:solidFill>
              <a:latin typeface="Ubuntu" panose="020B0504030602030204" pitchFamily="34" charset="0"/>
            </a:endParaRPr>
          </a:p>
        </p:txBody>
      </p:sp>
      <p:sp>
        <p:nvSpPr>
          <p:cNvPr id="32" name="TextBox 32"/>
          <p:cNvSpPr txBox="1"/>
          <p:nvPr/>
        </p:nvSpPr>
        <p:spPr>
          <a:xfrm>
            <a:off x="4276481" y="3099421"/>
            <a:ext cx="1181561" cy="197555"/>
          </a:xfrm>
          <a:prstGeom prst="rect">
            <a:avLst/>
          </a:prstGeom>
        </p:spPr>
        <p:txBody>
          <a:bodyPr lIns="0" tIns="0" rIns="0" bIns="0" rtlCol="0" anchor="t">
            <a:spAutoFit/>
          </a:bodyPr>
          <a:lstStyle/>
          <a:p>
            <a:pPr marL="0" lvl="0" indent="0" algn="ctr">
              <a:lnSpc>
                <a:spcPct val="116058"/>
              </a:lnSpc>
              <a:spcBef>
                <a:spcPct val="0"/>
              </a:spcBef>
            </a:pPr>
            <a:r>
              <a:rPr lang="en-US" sz="1236" spc="37">
                <a:solidFill>
                  <a:srgbClr val="000000"/>
                </a:solidFill>
                <a:latin typeface="Ubuntu Bold"/>
              </a:rPr>
              <a:t>    PODCAST</a:t>
            </a:r>
          </a:p>
        </p:txBody>
      </p:sp>
    </p:spTree>
    <p:extLst>
      <p:ext uri="{BB962C8B-B14F-4D97-AF65-F5344CB8AC3E}">
        <p14:creationId xmlns:p14="http://schemas.microsoft.com/office/powerpoint/2010/main" val="336951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8" name="Group 8"/>
          <p:cNvGrpSpPr/>
          <p:nvPr/>
        </p:nvGrpSpPr>
        <p:grpSpPr>
          <a:xfrm>
            <a:off x="3921626" y="3045477"/>
            <a:ext cx="2111312" cy="3765225"/>
            <a:chOff x="0" y="0"/>
            <a:chExt cx="2521692" cy="3972046"/>
          </a:xfrm>
        </p:grpSpPr>
        <p:grpSp>
          <p:nvGrpSpPr>
            <p:cNvPr id="9" name="Group 9"/>
            <p:cNvGrpSpPr/>
            <p:nvPr/>
          </p:nvGrpSpPr>
          <p:grpSpPr>
            <a:xfrm>
              <a:off x="0" y="558109"/>
              <a:ext cx="2521692" cy="3413937"/>
              <a:chOff x="0" y="0"/>
              <a:chExt cx="760524" cy="1029619"/>
            </a:xfrm>
          </p:grpSpPr>
          <p:sp>
            <p:nvSpPr>
              <p:cNvPr id="10" name="Freeform 10"/>
              <p:cNvSpPr/>
              <p:nvPr/>
            </p:nvSpPr>
            <p:spPr>
              <a:xfrm>
                <a:off x="0" y="0"/>
                <a:ext cx="760524" cy="1029619"/>
              </a:xfrm>
              <a:custGeom>
                <a:avLst/>
                <a:gdLst/>
                <a:ahLst/>
                <a:cxnLst/>
                <a:rect l="l" t="t" r="r" b="b"/>
                <a:pathLst>
                  <a:path w="760524" h="1029619">
                    <a:moveTo>
                      <a:pt x="179326" y="0"/>
                    </a:moveTo>
                    <a:lnTo>
                      <a:pt x="581198" y="0"/>
                    </a:lnTo>
                    <a:cubicBezTo>
                      <a:pt x="628758" y="0"/>
                      <a:pt x="674370" y="18893"/>
                      <a:pt x="708001" y="52523"/>
                    </a:cubicBezTo>
                    <a:cubicBezTo>
                      <a:pt x="741631" y="86154"/>
                      <a:pt x="760524" y="131766"/>
                      <a:pt x="760524" y="179326"/>
                    </a:cubicBezTo>
                    <a:lnTo>
                      <a:pt x="760524" y="850292"/>
                    </a:lnTo>
                    <a:cubicBezTo>
                      <a:pt x="760524" y="949331"/>
                      <a:pt x="680237" y="1029619"/>
                      <a:pt x="581198" y="1029619"/>
                    </a:cubicBezTo>
                    <a:lnTo>
                      <a:pt x="179326" y="1029619"/>
                    </a:lnTo>
                    <a:cubicBezTo>
                      <a:pt x="80287" y="1029619"/>
                      <a:pt x="0" y="949331"/>
                      <a:pt x="0" y="850292"/>
                    </a:cubicBezTo>
                    <a:lnTo>
                      <a:pt x="0" y="179326"/>
                    </a:lnTo>
                    <a:cubicBezTo>
                      <a:pt x="0" y="80287"/>
                      <a:pt x="80287" y="0"/>
                      <a:pt x="179326" y="0"/>
                    </a:cubicBezTo>
                    <a:close/>
                  </a:path>
                </a:pathLst>
              </a:custGeom>
              <a:solidFill>
                <a:srgbClr val="FFFFFF"/>
              </a:solidFill>
              <a:ln w="19050" cap="rnd">
                <a:solidFill>
                  <a:srgbClr val="000000"/>
                </a:solidFill>
                <a:prstDash val="solid"/>
                <a:round/>
              </a:ln>
            </p:spPr>
            <p:txBody>
              <a:bodyPr/>
              <a:lstStyle/>
              <a:p>
                <a:endParaRPr lang="en-US"/>
              </a:p>
            </p:txBody>
          </p:sp>
          <p:sp>
            <p:nvSpPr>
              <p:cNvPr id="11" name="TextBox 11"/>
              <p:cNvSpPr txBox="1"/>
              <p:nvPr/>
            </p:nvSpPr>
            <p:spPr>
              <a:xfrm>
                <a:off x="0" y="-28575"/>
                <a:ext cx="760524" cy="1058194"/>
              </a:xfrm>
              <a:prstGeom prst="rect">
                <a:avLst/>
              </a:prstGeom>
            </p:spPr>
            <p:txBody>
              <a:bodyPr lIns="24314" tIns="24314" rIns="24314" bIns="24314" rtlCol="0" anchor="ctr"/>
              <a:lstStyle/>
              <a:p>
                <a:pPr marL="0" lvl="0" indent="0" algn="ctr">
                  <a:lnSpc>
                    <a:spcPct val="59930"/>
                  </a:lnSpc>
                  <a:spcBef>
                    <a:spcPct val="0"/>
                  </a:spcBef>
                </a:pPr>
                <a:endParaRPr lang="en-US">
                  <a:cs typeface="Calibri"/>
                </a:endParaRPr>
              </a:p>
            </p:txBody>
          </p:sp>
        </p:grpSp>
        <p:grpSp>
          <p:nvGrpSpPr>
            <p:cNvPr id="12" name="Group 12"/>
            <p:cNvGrpSpPr/>
            <p:nvPr/>
          </p:nvGrpSpPr>
          <p:grpSpPr>
            <a:xfrm>
              <a:off x="0" y="0"/>
              <a:ext cx="2521692" cy="796779"/>
              <a:chOff x="0" y="0"/>
              <a:chExt cx="760524" cy="240303"/>
            </a:xfrm>
          </p:grpSpPr>
          <p:sp>
            <p:nvSpPr>
              <p:cNvPr id="13" name="Freeform 13"/>
              <p:cNvSpPr/>
              <p:nvPr/>
            </p:nvSpPr>
            <p:spPr>
              <a:xfrm>
                <a:off x="0" y="0"/>
                <a:ext cx="760524" cy="240303"/>
              </a:xfrm>
              <a:custGeom>
                <a:avLst/>
                <a:gdLst/>
                <a:ahLst/>
                <a:cxnLst/>
                <a:rect l="l" t="t" r="r" b="b"/>
                <a:pathLst>
                  <a:path w="760524" h="240303">
                    <a:moveTo>
                      <a:pt x="120151" y="0"/>
                    </a:moveTo>
                    <a:lnTo>
                      <a:pt x="640373" y="0"/>
                    </a:lnTo>
                    <a:cubicBezTo>
                      <a:pt x="672239" y="0"/>
                      <a:pt x="702800" y="12659"/>
                      <a:pt x="725332" y="35192"/>
                    </a:cubicBezTo>
                    <a:cubicBezTo>
                      <a:pt x="747865" y="57724"/>
                      <a:pt x="760524" y="88285"/>
                      <a:pt x="760524" y="120151"/>
                    </a:cubicBezTo>
                    <a:lnTo>
                      <a:pt x="760524" y="120151"/>
                    </a:lnTo>
                    <a:cubicBezTo>
                      <a:pt x="760524" y="152017"/>
                      <a:pt x="747865" y="182578"/>
                      <a:pt x="725332" y="205111"/>
                    </a:cubicBezTo>
                    <a:cubicBezTo>
                      <a:pt x="702800" y="227644"/>
                      <a:pt x="672239" y="240303"/>
                      <a:pt x="640373" y="240303"/>
                    </a:cubicBezTo>
                    <a:lnTo>
                      <a:pt x="120151" y="240303"/>
                    </a:lnTo>
                    <a:cubicBezTo>
                      <a:pt x="88285" y="240303"/>
                      <a:pt x="57724" y="227644"/>
                      <a:pt x="35192" y="205111"/>
                    </a:cubicBezTo>
                    <a:cubicBezTo>
                      <a:pt x="12659" y="182578"/>
                      <a:pt x="0" y="152017"/>
                      <a:pt x="0" y="120151"/>
                    </a:cubicBezTo>
                    <a:lnTo>
                      <a:pt x="0" y="120151"/>
                    </a:lnTo>
                    <a:cubicBezTo>
                      <a:pt x="0" y="88285"/>
                      <a:pt x="12659" y="57724"/>
                      <a:pt x="35192" y="35192"/>
                    </a:cubicBezTo>
                    <a:cubicBezTo>
                      <a:pt x="57724" y="12659"/>
                      <a:pt x="88285" y="0"/>
                      <a:pt x="120151" y="0"/>
                    </a:cubicBezTo>
                    <a:close/>
                  </a:path>
                </a:pathLst>
              </a:custGeom>
              <a:solidFill>
                <a:srgbClr val="D6F1E4"/>
              </a:solidFill>
              <a:ln cap="rnd">
                <a:noFill/>
                <a:prstDash val="solid"/>
                <a:round/>
              </a:ln>
            </p:spPr>
            <p:txBody>
              <a:bodyPr/>
              <a:lstStyle/>
              <a:p>
                <a:endParaRPr lang="en-US"/>
              </a:p>
            </p:txBody>
          </p:sp>
          <p:sp>
            <p:nvSpPr>
              <p:cNvPr id="14" name="TextBox 14"/>
              <p:cNvSpPr txBox="1"/>
              <p:nvPr/>
            </p:nvSpPr>
            <p:spPr>
              <a:xfrm>
                <a:off x="0" y="-28575"/>
                <a:ext cx="760524" cy="268878"/>
              </a:xfrm>
              <a:prstGeom prst="rect">
                <a:avLst/>
              </a:prstGeom>
            </p:spPr>
            <p:txBody>
              <a:bodyPr lIns="24314" tIns="24314" rIns="24314" bIns="24314" rtlCol="0" anchor="ctr"/>
              <a:lstStyle/>
              <a:p>
                <a:pPr marL="0" lvl="0" indent="0" algn="ctr">
                  <a:lnSpc>
                    <a:spcPct val="61719"/>
                  </a:lnSpc>
                  <a:spcBef>
                    <a:spcPct val="0"/>
                  </a:spcBef>
                </a:pPr>
                <a:endParaRPr lang="en-US">
                  <a:cs typeface="Calibri"/>
                </a:endParaRPr>
              </a:p>
            </p:txBody>
          </p:sp>
        </p:grpSp>
      </p:grpSp>
      <p:sp>
        <p:nvSpPr>
          <p:cNvPr id="21" name="AutoShape 21"/>
          <p:cNvSpPr/>
          <p:nvPr/>
        </p:nvSpPr>
        <p:spPr>
          <a:xfrm flipH="1">
            <a:off x="1194970" y="2438232"/>
            <a:ext cx="7354135" cy="0"/>
          </a:xfrm>
          <a:prstGeom prst="line">
            <a:avLst/>
          </a:prstGeom>
          <a:ln w="19050" cap="flat">
            <a:solidFill>
              <a:srgbClr val="000000"/>
            </a:solidFill>
            <a:prstDash val="solid"/>
            <a:headEnd type="none" w="sm" len="sm"/>
            <a:tailEnd type="none" w="sm" len="sm"/>
          </a:ln>
        </p:spPr>
        <p:txBody>
          <a:bodyPr/>
          <a:lstStyle/>
          <a:p>
            <a:endParaRPr lang="en-US"/>
          </a:p>
        </p:txBody>
      </p:sp>
      <p:sp>
        <p:nvSpPr>
          <p:cNvPr id="23" name="AutoShape 23"/>
          <p:cNvSpPr/>
          <p:nvPr/>
        </p:nvSpPr>
        <p:spPr>
          <a:xfrm flipH="1">
            <a:off x="4867261" y="2015728"/>
            <a:ext cx="0" cy="1029750"/>
          </a:xfrm>
          <a:prstGeom prst="line">
            <a:avLst/>
          </a:prstGeom>
          <a:ln w="19050" cap="flat">
            <a:solidFill>
              <a:srgbClr val="000000"/>
            </a:solidFill>
            <a:prstDash val="solid"/>
            <a:headEnd type="oval" w="lg" len="lg"/>
            <a:tailEnd type="oval" w="lg" len="lg"/>
          </a:ln>
        </p:spPr>
        <p:txBody>
          <a:bodyPr/>
          <a:lstStyle/>
          <a:p>
            <a:endParaRPr lang="en-US"/>
          </a:p>
        </p:txBody>
      </p:sp>
      <p:sp>
        <p:nvSpPr>
          <p:cNvPr id="25" name="Freeform 25"/>
          <p:cNvSpPr/>
          <p:nvPr/>
        </p:nvSpPr>
        <p:spPr>
          <a:xfrm>
            <a:off x="6869531" y="6688862"/>
            <a:ext cx="2884069" cy="589728"/>
          </a:xfrm>
          <a:custGeom>
            <a:avLst/>
            <a:gdLst/>
            <a:ahLst/>
            <a:cxnLst/>
            <a:rect l="l" t="t" r="r" b="b"/>
            <a:pathLst>
              <a:path w="2884069" h="626338">
                <a:moveTo>
                  <a:pt x="0" y="0"/>
                </a:moveTo>
                <a:lnTo>
                  <a:pt x="2884069" y="0"/>
                </a:lnTo>
                <a:lnTo>
                  <a:pt x="2884069" y="626338"/>
                </a:lnTo>
                <a:lnTo>
                  <a:pt x="0" y="62633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6" name="Freeform 26"/>
          <p:cNvSpPr/>
          <p:nvPr/>
        </p:nvSpPr>
        <p:spPr>
          <a:xfrm>
            <a:off x="0" y="0"/>
            <a:ext cx="1569155" cy="1569155"/>
          </a:xfrm>
          <a:custGeom>
            <a:avLst/>
            <a:gdLst/>
            <a:ahLst/>
            <a:cxnLst/>
            <a:rect l="l" t="t" r="r" b="b"/>
            <a:pathLst>
              <a:path w="1569155" h="1569155">
                <a:moveTo>
                  <a:pt x="0" y="0"/>
                </a:moveTo>
                <a:lnTo>
                  <a:pt x="1569155" y="0"/>
                </a:lnTo>
                <a:lnTo>
                  <a:pt x="1569155" y="1569155"/>
                </a:lnTo>
                <a:lnTo>
                  <a:pt x="0" y="1569155"/>
                </a:lnTo>
                <a:lnTo>
                  <a:pt x="0" y="0"/>
                </a:lnTo>
                <a:close/>
              </a:path>
            </a:pathLst>
          </a:custGeom>
          <a:blipFill>
            <a:blip r:embed="rId4"/>
            <a:stretch>
              <a:fillRect/>
            </a:stretch>
          </a:blipFill>
        </p:spPr>
        <p:txBody>
          <a:bodyPr/>
          <a:lstStyle/>
          <a:p>
            <a:endParaRPr lang="en-US"/>
          </a:p>
        </p:txBody>
      </p:sp>
      <p:sp>
        <p:nvSpPr>
          <p:cNvPr id="28" name="TextBox 28"/>
          <p:cNvSpPr txBox="1"/>
          <p:nvPr/>
        </p:nvSpPr>
        <p:spPr>
          <a:xfrm>
            <a:off x="2523029" y="122042"/>
            <a:ext cx="4833735" cy="1559786"/>
          </a:xfrm>
          <a:prstGeom prst="rect">
            <a:avLst/>
          </a:prstGeom>
        </p:spPr>
        <p:txBody>
          <a:bodyPr wrap="square" lIns="0" tIns="0" rIns="0" bIns="0" rtlCol="0" anchor="t">
            <a:spAutoFit/>
          </a:bodyPr>
          <a:lstStyle/>
          <a:p>
            <a:pPr algn="ctr">
              <a:lnSpc>
                <a:spcPct val="114614"/>
              </a:lnSpc>
            </a:pPr>
            <a:r>
              <a:rPr lang="en-US" b="1" spc="-21">
                <a:solidFill>
                  <a:srgbClr val="000000"/>
                </a:solidFill>
                <a:latin typeface="Ubuntu" panose="020B0504030602030204" pitchFamily="34" charset="0"/>
              </a:rPr>
              <a:t>December</a:t>
            </a:r>
            <a:endParaRPr lang="en-US" spc="-21">
              <a:solidFill>
                <a:srgbClr val="000000"/>
              </a:solidFill>
              <a:latin typeface="Ubuntu" panose="020B0504030602030204" pitchFamily="34" charset="0"/>
            </a:endParaRPr>
          </a:p>
          <a:p>
            <a:pPr algn="ctr">
              <a:lnSpc>
                <a:spcPct val="114614"/>
              </a:lnSpc>
            </a:pPr>
            <a:r>
              <a:rPr lang="en-US">
                <a:latin typeface="Ubuntu" panose="020B0504030602030204" pitchFamily="34" charset="0"/>
              </a:rPr>
              <a:t>Season of giving</a:t>
            </a:r>
          </a:p>
          <a:p>
            <a:pPr algn="ctr">
              <a:lnSpc>
                <a:spcPct val="114614"/>
              </a:lnSpc>
            </a:pPr>
            <a:r>
              <a:rPr lang="en-US" spc="-21">
                <a:solidFill>
                  <a:srgbClr val="000000"/>
                </a:solidFill>
                <a:latin typeface="Ubuntu" panose="020B0504030602030204" pitchFamily="34" charset="0"/>
              </a:rPr>
              <a:t>Guests: </a:t>
            </a:r>
          </a:p>
          <a:p>
            <a:pPr algn="ctr">
              <a:lnSpc>
                <a:spcPct val="114614"/>
              </a:lnSpc>
            </a:pPr>
            <a:r>
              <a:rPr lang="en-US" b="1" spc="-21">
                <a:solidFill>
                  <a:srgbClr val="000000"/>
                </a:solidFill>
                <a:latin typeface="Ubuntu" panose="020B0504030602030204" pitchFamily="34" charset="0"/>
              </a:rPr>
              <a:t>Lisa Tepper Bates</a:t>
            </a:r>
          </a:p>
          <a:p>
            <a:pPr algn="ctr">
              <a:lnSpc>
                <a:spcPct val="114614"/>
              </a:lnSpc>
            </a:pPr>
            <a:r>
              <a:rPr lang="en-US" spc="-21">
                <a:solidFill>
                  <a:srgbClr val="000000"/>
                </a:solidFill>
                <a:latin typeface="Ubuntu" panose="020B0504030602030204" pitchFamily="34" charset="0"/>
              </a:rPr>
              <a:t>President and CEO of United Way of CT</a:t>
            </a:r>
          </a:p>
        </p:txBody>
      </p:sp>
      <p:sp>
        <p:nvSpPr>
          <p:cNvPr id="29" name="TextBox 29"/>
          <p:cNvSpPr txBox="1"/>
          <p:nvPr/>
        </p:nvSpPr>
        <p:spPr>
          <a:xfrm>
            <a:off x="3948277" y="3773123"/>
            <a:ext cx="2056303" cy="2838982"/>
          </a:xfrm>
          <a:prstGeom prst="rect">
            <a:avLst/>
          </a:prstGeom>
        </p:spPr>
        <p:txBody>
          <a:bodyPr wrap="square" lIns="0" tIns="0" rIns="0" bIns="0" rtlCol="0" anchor="t">
            <a:spAutoFit/>
          </a:bodyPr>
          <a:lstStyle/>
          <a:p>
            <a:pPr algn="ctr">
              <a:lnSpc>
                <a:spcPct val="121145"/>
              </a:lnSpc>
            </a:pPr>
            <a:r>
              <a:rPr lang="en-US" sz="1400" spc="-16">
                <a:solidFill>
                  <a:srgbClr val="000000"/>
                </a:solidFill>
                <a:latin typeface="Ubuntu Bold"/>
              </a:rPr>
              <a:t>We discussed the ALICE report and Alice is an acronym for Asset Limited, Income Constrained, Employed. We talked about the annual report and how people in CT are struggling to make ends meet, but that programs like CTPL help.</a:t>
            </a:r>
          </a:p>
        </p:txBody>
      </p:sp>
      <p:sp>
        <p:nvSpPr>
          <p:cNvPr id="32" name="TextBox 32"/>
          <p:cNvSpPr txBox="1"/>
          <p:nvPr/>
        </p:nvSpPr>
        <p:spPr>
          <a:xfrm>
            <a:off x="4276481" y="3099421"/>
            <a:ext cx="1181561" cy="197555"/>
          </a:xfrm>
          <a:prstGeom prst="rect">
            <a:avLst/>
          </a:prstGeom>
        </p:spPr>
        <p:txBody>
          <a:bodyPr lIns="0" tIns="0" rIns="0" bIns="0" rtlCol="0" anchor="t">
            <a:spAutoFit/>
          </a:bodyPr>
          <a:lstStyle/>
          <a:p>
            <a:pPr marL="0" lvl="0" indent="0" algn="ctr">
              <a:lnSpc>
                <a:spcPct val="116058"/>
              </a:lnSpc>
              <a:spcBef>
                <a:spcPct val="0"/>
              </a:spcBef>
            </a:pPr>
            <a:r>
              <a:rPr lang="en-US" sz="1236" spc="37">
                <a:solidFill>
                  <a:srgbClr val="000000"/>
                </a:solidFill>
                <a:latin typeface="Ubuntu Bold"/>
              </a:rPr>
              <a:t>    PODCAST</a:t>
            </a:r>
          </a:p>
        </p:txBody>
      </p:sp>
    </p:spTree>
    <p:extLst>
      <p:ext uri="{BB962C8B-B14F-4D97-AF65-F5344CB8AC3E}">
        <p14:creationId xmlns:p14="http://schemas.microsoft.com/office/powerpoint/2010/main" val="419969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Slide Background Fill">
            <a:extLst>
              <a:ext uri="{FF2B5EF4-FFF2-40B4-BE49-F238E27FC236}">
                <a16:creationId xmlns:a16="http://schemas.microsoft.com/office/drawing/2014/main" id="{9EBF13D5-64BB-423E-9E4C-F3911447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1160" cy="7315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a:extLst>
              <a:ext uri="{FF2B5EF4-FFF2-40B4-BE49-F238E27FC236}">
                <a16:creationId xmlns:a16="http://schemas.microsoft.com/office/drawing/2014/main" id="{FEBC7BED-6AA7-4C43-BEE8-A3CB5F8C1E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78" y="0"/>
            <a:ext cx="9751158" cy="7315200"/>
            <a:chOff x="-2848" y="0"/>
            <a:chExt cx="12188949" cy="6858000"/>
          </a:xfrm>
        </p:grpSpPr>
        <p:sp>
          <p:nvSpPr>
            <p:cNvPr id="47" name="Color Cover">
              <a:extLst>
                <a:ext uri="{FF2B5EF4-FFF2-40B4-BE49-F238E27FC236}">
                  <a16:creationId xmlns:a16="http://schemas.microsoft.com/office/drawing/2014/main" id="{1C89947A-0D9D-4559-A1F6-5F6CD1970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Color Cover">
              <a:extLst>
                <a:ext uri="{FF2B5EF4-FFF2-40B4-BE49-F238E27FC236}">
                  <a16:creationId xmlns:a16="http://schemas.microsoft.com/office/drawing/2014/main" id="{E0255540-1F77-4262-B834-1ED14250F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a:extLst>
              <a:ext uri="{FF2B5EF4-FFF2-40B4-BE49-F238E27FC236}">
                <a16:creationId xmlns:a16="http://schemas.microsoft.com/office/drawing/2014/main" id="{BA19DEE5-2EE5-445A-B461-7D2879B052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1023" y="638142"/>
            <a:ext cx="8711553" cy="6059459"/>
            <a:chOff x="651279" y="598259"/>
            <a:chExt cx="10889442" cy="5680742"/>
          </a:xfrm>
        </p:grpSpPr>
        <p:sp>
          <p:nvSpPr>
            <p:cNvPr id="51" name="Color">
              <a:extLst>
                <a:ext uri="{FF2B5EF4-FFF2-40B4-BE49-F238E27FC236}">
                  <a16:creationId xmlns:a16="http://schemas.microsoft.com/office/drawing/2014/main" id="{FCA5807F-F210-4970-A34F-3573405B48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Color">
              <a:extLst>
                <a:ext uri="{FF2B5EF4-FFF2-40B4-BE49-F238E27FC236}">
                  <a16:creationId xmlns:a16="http://schemas.microsoft.com/office/drawing/2014/main" id="{E9A8BB80-30A6-41EC-BE13-1B088DC3E3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19" y="0"/>
            <a:ext cx="9751161" cy="7315196"/>
            <a:chOff x="0" y="0"/>
            <a:chExt cx="12188952" cy="6858000"/>
          </a:xfrm>
        </p:grpSpPr>
        <p:sp>
          <p:nvSpPr>
            <p:cNvPr id="55" name="Freeform: Shape 54">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6" name="Freeform: Shape 55">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7" name="Freeform: Shape 56">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8" name="Freeform: Shape 57">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9" name="Freeform: Shape 58">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60" name="Freeform: Shape 59">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61" name="Freeform: Shape 60">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10" name="TextBox 9">
            <a:extLst>
              <a:ext uri="{FF2B5EF4-FFF2-40B4-BE49-F238E27FC236}">
                <a16:creationId xmlns:a16="http://schemas.microsoft.com/office/drawing/2014/main" id="{998E41AE-4BD4-ED22-A829-14D53544C850}"/>
              </a:ext>
            </a:extLst>
          </p:cNvPr>
          <p:cNvSpPr txBox="1"/>
          <p:nvPr/>
        </p:nvSpPr>
        <p:spPr>
          <a:xfrm>
            <a:off x="811987" y="3683169"/>
            <a:ext cx="8127187" cy="277002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700" b="0" i="0">
                <a:solidFill>
                  <a:schemeClr val="bg1"/>
                </a:solidFill>
                <a:effectLst/>
              </a:rPr>
              <a:t>Buzzsprout is a favorite for podcasters. In August 2024, it had 120,571 active podcasts with 93,477,413 total downloads. </a:t>
            </a:r>
            <a:endParaRPr lang="en-US" sz="1700">
              <a:solidFill>
                <a:schemeClr val="bg1"/>
              </a:solidFill>
            </a:endParaRPr>
          </a:p>
        </p:txBody>
      </p:sp>
    </p:spTree>
    <p:extLst>
      <p:ext uri="{BB962C8B-B14F-4D97-AF65-F5344CB8AC3E}">
        <p14:creationId xmlns:p14="http://schemas.microsoft.com/office/powerpoint/2010/main" val="423104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Ubuntu"/>
        <a:ea typeface=""/>
        <a:cs typeface=""/>
      </a:majorFont>
      <a:minorFont>
        <a:latin typeface="Ubuntu"/>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0B35581D803F4689AD55EC87723778" ma:contentTypeVersion="14" ma:contentTypeDescription="Create a new document." ma:contentTypeScope="" ma:versionID="e03c83c1d48d2e89116956014b37e83f">
  <xsd:schema xmlns:xsd="http://www.w3.org/2001/XMLSchema" xmlns:xs="http://www.w3.org/2001/XMLSchema" xmlns:p="http://schemas.microsoft.com/office/2006/metadata/properties" xmlns:ns2="a037f515-fcab-4f12-abbf-889414d4b76b" xmlns:ns3="82fba431-6624-40e1-863a-c53727c94296" targetNamespace="http://schemas.microsoft.com/office/2006/metadata/properties" ma:root="true" ma:fieldsID="eecd947270d3d7e614fa1c9c4b880aae" ns2:_="" ns3:_="">
    <xsd:import namespace="a037f515-fcab-4f12-abbf-889414d4b76b"/>
    <xsd:import namespace="82fba431-6624-40e1-863a-c53727c942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37f515-fcab-4f12-abbf-889414d4b7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9be3ee5-5d72-4a78-bfe6-04ec158992b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fba431-6624-40e1-863a-c53727c942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58a9819-ae86-4a52-92f3-68416af553c2}" ma:internalName="TaxCatchAll" ma:showField="CatchAllData" ma:web="82fba431-6624-40e1-863a-c53727c9429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2fba431-6624-40e1-863a-c53727c94296" xsi:nil="true"/>
    <lcf76f155ced4ddcb4097134ff3c332f xmlns="a037f515-fcab-4f12-abbf-889414d4b76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4773EC-CFB3-453F-AF0C-8CED2996686B}"/>
</file>

<file path=customXml/itemProps2.xml><?xml version="1.0" encoding="utf-8"?>
<ds:datastoreItem xmlns:ds="http://schemas.openxmlformats.org/officeDocument/2006/customXml" ds:itemID="{4328D098-9A0D-4D37-9565-C5F2EE1EF00D}">
  <ds:schemaRefs>
    <ds:schemaRef ds:uri="8e3b5ce0-c937-4ce8-ab9a-3c8c2d92716b"/>
    <ds:schemaRef ds:uri="f0ccd983-335f-41a5-8bf6-82b4042f94f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E31F6DA-8872-4651-991E-61D363B836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149</Words>
  <Application>Microsoft Office PowerPoint</Application>
  <PresentationFormat>Custom</PresentationFormat>
  <Paragraphs>21</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Ubuntu</vt:lpstr>
      <vt:lpstr>Ubuntu 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Copy of Copy of Copy of Slides for podcasts (Presentation (4:3))</dc:title>
  <cp:lastModifiedBy>Barrow, Nancy</cp:lastModifiedBy>
  <cp:revision>1</cp:revision>
  <dcterms:created xsi:type="dcterms:W3CDTF">2006-08-16T00:00:00Z</dcterms:created>
  <dcterms:modified xsi:type="dcterms:W3CDTF">2024-12-18T19:33:59Z</dcterms:modified>
  <dc:identifier>DAF80C0L14k</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0x0101009D0B35581D803F4689AD55EC87723778</vt:lpwstr>
  </property>
</Properties>
</file>